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3c18140a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3c18140a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3c18140a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3c18140a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3c18140a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3c18140a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3c18140a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3c18140a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3c18140a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3c18140a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3c18140a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3c18140a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3c18140a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3c18140a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3c18140a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3c18140a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3c18140a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3c18140a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3c18140a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3c18140a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3c18140a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3c18140a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3c18140a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3c18140a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3c18140a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3c18140a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3c18140a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3c18140a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3c18140a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3c18140a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3c18140a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3c18140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3c18140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3c18140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3c18140a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3c18140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3c18140a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3c18140a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3c18140a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3c18140a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3c18140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3c18140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3c18140a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3c18140a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